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8928100" cy="3886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2CC50C-91D3-44E4-BBA3-6C0B113C7A86}" v="2" dt="2024-06-05T02:53:43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31" d="100"/>
          <a:sy n="131" d="100"/>
        </p:scale>
        <p:origin x="216" y="-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은 김" userId="a53c005e54ac5652" providerId="LiveId" clId="{F52CC50C-91D3-44E4-BBA3-6C0B113C7A86}"/>
    <pc:docChg chg="modSld">
      <pc:chgData name="세은 김" userId="a53c005e54ac5652" providerId="LiveId" clId="{F52CC50C-91D3-44E4-BBA3-6C0B113C7A86}" dt="2024-06-05T02:55:39.584" v="6" actId="14100"/>
      <pc:docMkLst>
        <pc:docMk/>
      </pc:docMkLst>
      <pc:sldChg chg="addSp modSp mod modAnim">
        <pc:chgData name="세은 김" userId="a53c005e54ac5652" providerId="LiveId" clId="{F52CC50C-91D3-44E4-BBA3-6C0B113C7A86}" dt="2024-06-05T02:55:39.584" v="6" actId="14100"/>
        <pc:sldMkLst>
          <pc:docMk/>
          <pc:sldMk cId="0" sldId="268"/>
        </pc:sldMkLst>
        <pc:picChg chg="add mod">
          <ac:chgData name="세은 김" userId="a53c005e54ac5652" providerId="LiveId" clId="{F52CC50C-91D3-44E4-BBA3-6C0B113C7A86}" dt="2024-06-05T02:55:39.584" v="6" actId="14100"/>
          <ac:picMkLst>
            <pc:docMk/>
            <pc:sldMk cId="0" sldId="268"/>
            <ac:picMk id="8" creationId="{DDDBC6AC-2341-7697-B753-D08B04F07A2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.png"/><Relationship Id="rId7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7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2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39.png"/><Relationship Id="rId12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54000"/>
            <a:ext cx="43307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0" y="2387600"/>
            <a:ext cx="3708400" cy="21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616200"/>
            <a:ext cx="1892300" cy="127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900" y="2578100"/>
            <a:ext cx="2247900" cy="146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2882900"/>
            <a:ext cx="3695700" cy="10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400" y="3352800"/>
            <a:ext cx="863600" cy="67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200" y="2311400"/>
            <a:ext cx="53213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330200"/>
            <a:ext cx="5562600" cy="322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" y="431800"/>
            <a:ext cx="13335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0" y="3568700"/>
            <a:ext cx="41275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1308100"/>
            <a:ext cx="1917700" cy="163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3700" y="1638300"/>
            <a:ext cx="1600200" cy="67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8900" y="1993900"/>
            <a:ext cx="12446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" y="965200"/>
            <a:ext cx="7950200" cy="265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" y="431800"/>
            <a:ext cx="13335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700" y="3568700"/>
            <a:ext cx="42545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3700" y="1638300"/>
            <a:ext cx="16002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8900" y="1993900"/>
            <a:ext cx="12446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90500"/>
            <a:ext cx="6108700" cy="351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" y="431800"/>
            <a:ext cx="13335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803400"/>
            <a:ext cx="16891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3700" y="1638300"/>
            <a:ext cx="16002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8900" y="1993900"/>
            <a:ext cx="12446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3700" y="1638300"/>
            <a:ext cx="16002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1993900"/>
            <a:ext cx="1257300" cy="495300"/>
          </a:xfrm>
          <a:prstGeom prst="rect">
            <a:avLst/>
          </a:prstGeom>
        </p:spPr>
      </p:pic>
      <p:pic>
        <p:nvPicPr>
          <p:cNvPr id="8" name="2D Game">
            <a:hlinkClick r:id="" action="ppaction://media"/>
            <a:extLst>
              <a:ext uri="{FF2B5EF4-FFF2-40B4-BE49-F238E27FC236}">
                <a16:creationId xmlns:a16="http://schemas.microsoft.com/office/drawing/2014/main" id="{DDDBC6AC-2341-7697-B753-D08B04F07A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7900" y="0"/>
            <a:ext cx="7950199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54000"/>
            <a:ext cx="3619500" cy="162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616200"/>
            <a:ext cx="1892300" cy="127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400" y="3352800"/>
            <a:ext cx="8636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7800" y="1638300"/>
            <a:ext cx="14097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1054100"/>
            <a:ext cx="18923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42900"/>
            <a:ext cx="2324100" cy="297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00" y="1016000"/>
            <a:ext cx="1155700" cy="148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4500" y="1638300"/>
            <a:ext cx="1638300" cy="67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431800"/>
            <a:ext cx="2095500" cy="53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2641600"/>
            <a:ext cx="2400300" cy="101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800" y="431800"/>
            <a:ext cx="1498600" cy="53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700" y="1092200"/>
            <a:ext cx="32131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400" y="1739900"/>
            <a:ext cx="2743200" cy="482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40400" y="1282700"/>
            <a:ext cx="825500" cy="800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2362200"/>
            <a:ext cx="22098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5300" y="2362200"/>
            <a:ext cx="15875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08600" y="1676400"/>
            <a:ext cx="1066800" cy="1181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7100" y="1676400"/>
            <a:ext cx="1041400" cy="1206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01600" y="1993900"/>
            <a:ext cx="1231900" cy="495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2500" y="2819400"/>
            <a:ext cx="825500" cy="800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18000" y="3289300"/>
            <a:ext cx="15113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812800"/>
            <a:ext cx="4000500" cy="226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812800"/>
            <a:ext cx="1003300" cy="1346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300" y="2451100"/>
            <a:ext cx="12446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44500" y="1638300"/>
            <a:ext cx="1638300" cy="67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" y="431800"/>
            <a:ext cx="1333500" cy="53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9200" y="1130300"/>
            <a:ext cx="1206500" cy="80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1100" y="2451100"/>
            <a:ext cx="12192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6600" y="901700"/>
            <a:ext cx="914400" cy="1244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6600" y="2133600"/>
            <a:ext cx="914400" cy="124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01600" y="1993900"/>
            <a:ext cx="12319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508000"/>
            <a:ext cx="2336800" cy="990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500" y="2628900"/>
            <a:ext cx="2336800" cy="990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200" y="2616200"/>
            <a:ext cx="23368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3700" y="1638300"/>
            <a:ext cx="1600200" cy="67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8900" y="1993900"/>
            <a:ext cx="12446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400" y="431800"/>
            <a:ext cx="977900" cy="533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7500" y="901700"/>
            <a:ext cx="6477000" cy="208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0100" y="1447800"/>
            <a:ext cx="17272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0"/>
            <a:ext cx="4254500" cy="388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3700" y="1638300"/>
            <a:ext cx="1600200" cy="67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8900" y="1993900"/>
            <a:ext cx="12446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431800"/>
            <a:ext cx="1917700" cy="53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700" y="965200"/>
            <a:ext cx="34798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003300"/>
            <a:ext cx="7785100" cy="261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3700" y="1638300"/>
            <a:ext cx="1600200" cy="67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431800"/>
            <a:ext cx="1752600" cy="53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1993900"/>
            <a:ext cx="12446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0" y="355600"/>
            <a:ext cx="1295400" cy="1587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900" y="2222500"/>
            <a:ext cx="1295400" cy="115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3700" y="1638300"/>
            <a:ext cx="16002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431800"/>
            <a:ext cx="23876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8900" y="1993900"/>
            <a:ext cx="1244600" cy="49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700" y="863600"/>
            <a:ext cx="4737100" cy="251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5500" y="990600"/>
            <a:ext cx="18796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5800" y="2641600"/>
            <a:ext cx="2032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8900" y="-177800"/>
            <a:ext cx="2336800" cy="450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83500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" y="2997200"/>
            <a:ext cx="17272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289300"/>
            <a:ext cx="8636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3700" y="1638300"/>
            <a:ext cx="16002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" y="431800"/>
            <a:ext cx="13335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8900" y="1993900"/>
            <a:ext cx="12446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1092200"/>
            <a:ext cx="7315200" cy="208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세은 김</cp:lastModifiedBy>
  <cp:revision>1</cp:revision>
  <dcterms:created xsi:type="dcterms:W3CDTF">2006-08-16T00:00:00Z</dcterms:created>
  <dcterms:modified xsi:type="dcterms:W3CDTF">2024-06-05T02:55:48Z</dcterms:modified>
</cp:coreProperties>
</file>